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5" r:id="rId2"/>
    <p:sldId id="280" r:id="rId3"/>
    <p:sldId id="271" r:id="rId4"/>
    <p:sldId id="263" r:id="rId5"/>
    <p:sldId id="264" r:id="rId6"/>
    <p:sldId id="260" r:id="rId7"/>
    <p:sldId id="265" r:id="rId8"/>
    <p:sldId id="266" r:id="rId9"/>
    <p:sldId id="276" r:id="rId10"/>
  </p:sldIdLst>
  <p:sldSz cx="12192000" cy="6858000"/>
  <p:notesSz cx="6858000" cy="9144000"/>
  <p:embeddedFontLst>
    <p:embeddedFont>
      <p:font typeface="ＭＳ Ｐゴシック" panose="020B0600070205080204" pitchFamily="34" charset="-128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709F6-0C6A-4AE8-BCCD-18B7F6372C96}" v="77" dt="2024-09-12T18:29:06.8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chi, Izumi" userId="ce0a7d3f-4d50-4130-9a6f-7007797df1c2" providerId="ADAL" clId="{0DC709F6-0C6A-4AE8-BCCD-18B7F6372C96}"/>
    <pc:docChg chg="custSel delSld modSld sldOrd">
      <pc:chgData name="Adachi, Izumi" userId="ce0a7d3f-4d50-4130-9a6f-7007797df1c2" providerId="ADAL" clId="{0DC709F6-0C6A-4AE8-BCCD-18B7F6372C96}" dt="2024-09-12T18:29:06.812" v="333"/>
      <pc:docMkLst>
        <pc:docMk/>
      </pc:docMkLst>
      <pc:sldChg chg="del">
        <pc:chgData name="Adachi, Izumi" userId="ce0a7d3f-4d50-4130-9a6f-7007797df1c2" providerId="ADAL" clId="{0DC709F6-0C6A-4AE8-BCCD-18B7F6372C96}" dt="2024-09-12T18:24:04.802" v="125" actId="47"/>
        <pc:sldMkLst>
          <pc:docMk/>
          <pc:sldMk cId="2232463441" sldId="257"/>
        </pc:sldMkLst>
      </pc:sldChg>
      <pc:sldChg chg="del">
        <pc:chgData name="Adachi, Izumi" userId="ce0a7d3f-4d50-4130-9a6f-7007797df1c2" providerId="ADAL" clId="{0DC709F6-0C6A-4AE8-BCCD-18B7F6372C96}" dt="2024-09-12T18:24:04.064" v="124" actId="47"/>
        <pc:sldMkLst>
          <pc:docMk/>
          <pc:sldMk cId="1967317818" sldId="258"/>
        </pc:sldMkLst>
      </pc:sldChg>
      <pc:sldChg chg="del">
        <pc:chgData name="Adachi, Izumi" userId="ce0a7d3f-4d50-4130-9a6f-7007797df1c2" providerId="ADAL" clId="{0DC709F6-0C6A-4AE8-BCCD-18B7F6372C96}" dt="2024-09-12T18:28:40.360" v="287" actId="47"/>
        <pc:sldMkLst>
          <pc:docMk/>
          <pc:sldMk cId="2311025433" sldId="259"/>
        </pc:sldMkLst>
      </pc:sldChg>
      <pc:sldChg chg="addSp delSp modSp mod modAnim">
        <pc:chgData name="Adachi, Izumi" userId="ce0a7d3f-4d50-4130-9a6f-7007797df1c2" providerId="ADAL" clId="{0DC709F6-0C6A-4AE8-BCCD-18B7F6372C96}" dt="2024-09-12T18:25:42.508" v="235"/>
        <pc:sldMkLst>
          <pc:docMk/>
          <pc:sldMk cId="2163203403" sldId="260"/>
        </pc:sldMkLst>
        <pc:spChg chg="add mod">
          <ac:chgData name="Adachi, Izumi" userId="ce0a7d3f-4d50-4130-9a6f-7007797df1c2" providerId="ADAL" clId="{0DC709F6-0C6A-4AE8-BCCD-18B7F6372C96}" dt="2024-09-12T18:25:42.508" v="235"/>
          <ac:spMkLst>
            <pc:docMk/>
            <pc:sldMk cId="2163203403" sldId="260"/>
            <ac:spMk id="2" creationId="{6940BFF3-ED45-2E5D-BFC6-089BE71313F3}"/>
          </ac:spMkLst>
        </pc:spChg>
        <pc:spChg chg="mod">
          <ac:chgData name="Adachi, Izumi" userId="ce0a7d3f-4d50-4130-9a6f-7007797df1c2" providerId="ADAL" clId="{0DC709F6-0C6A-4AE8-BCCD-18B7F6372C96}" dt="2024-09-12T18:25:11.215" v="176"/>
          <ac:spMkLst>
            <pc:docMk/>
            <pc:sldMk cId="2163203403" sldId="260"/>
            <ac:spMk id="3" creationId="{00000000-0000-0000-0000-000000000000}"/>
          </ac:spMkLst>
        </pc:spChg>
        <pc:spChg chg="del mod">
          <ac:chgData name="Adachi, Izumi" userId="ce0a7d3f-4d50-4130-9a6f-7007797df1c2" providerId="ADAL" clId="{0DC709F6-0C6A-4AE8-BCCD-18B7F6372C96}" dt="2024-09-12T18:24:35.876" v="131" actId="478"/>
          <ac:spMkLst>
            <pc:docMk/>
            <pc:sldMk cId="2163203403" sldId="260"/>
            <ac:spMk id="4" creationId="{00000000-0000-0000-0000-000000000000}"/>
          </ac:spMkLst>
        </pc:spChg>
        <pc:spChg chg="mod">
          <ac:chgData name="Adachi, Izumi" userId="ce0a7d3f-4d50-4130-9a6f-7007797df1c2" providerId="ADAL" clId="{0DC709F6-0C6A-4AE8-BCCD-18B7F6372C96}" dt="2024-09-12T18:24:57.307" v="144" actId="27636"/>
          <ac:spMkLst>
            <pc:docMk/>
            <pc:sldMk cId="2163203403" sldId="260"/>
            <ac:spMk id="5" creationId="{00000000-0000-0000-0000-000000000000}"/>
          </ac:spMkLst>
        </pc:spChg>
        <pc:picChg chg="del">
          <ac:chgData name="Adachi, Izumi" userId="ce0a7d3f-4d50-4130-9a6f-7007797df1c2" providerId="ADAL" clId="{0DC709F6-0C6A-4AE8-BCCD-18B7F6372C96}" dt="2024-09-12T18:24:15.146" v="127" actId="478"/>
          <ac:picMkLst>
            <pc:docMk/>
            <pc:sldMk cId="2163203403" sldId="260"/>
            <ac:picMk id="1026" creationId="{00000000-0000-0000-0000-000000000000}"/>
          </ac:picMkLst>
        </pc:picChg>
      </pc:sldChg>
      <pc:sldChg chg="del">
        <pc:chgData name="Adachi, Izumi" userId="ce0a7d3f-4d50-4130-9a6f-7007797df1c2" providerId="ADAL" clId="{0DC709F6-0C6A-4AE8-BCCD-18B7F6372C96}" dt="2024-09-12T18:25:46.355" v="236" actId="47"/>
        <pc:sldMkLst>
          <pc:docMk/>
          <pc:sldMk cId="1540056187" sldId="261"/>
        </pc:sldMkLst>
      </pc:sldChg>
      <pc:sldChg chg="del">
        <pc:chgData name="Adachi, Izumi" userId="ce0a7d3f-4d50-4130-9a6f-7007797df1c2" providerId="ADAL" clId="{0DC709F6-0C6A-4AE8-BCCD-18B7F6372C96}" dt="2024-09-12T18:25:47.330" v="237" actId="47"/>
        <pc:sldMkLst>
          <pc:docMk/>
          <pc:sldMk cId="1272989590" sldId="262"/>
        </pc:sldMkLst>
      </pc:sldChg>
      <pc:sldChg chg="modSp mod">
        <pc:chgData name="Adachi, Izumi" userId="ce0a7d3f-4d50-4130-9a6f-7007797df1c2" providerId="ADAL" clId="{0DC709F6-0C6A-4AE8-BCCD-18B7F6372C96}" dt="2024-09-12T18:21:29.723" v="1" actId="27636"/>
        <pc:sldMkLst>
          <pc:docMk/>
          <pc:sldMk cId="1896276848" sldId="263"/>
        </pc:sldMkLst>
        <pc:spChg chg="mod">
          <ac:chgData name="Adachi, Izumi" userId="ce0a7d3f-4d50-4130-9a6f-7007797df1c2" providerId="ADAL" clId="{0DC709F6-0C6A-4AE8-BCCD-18B7F6372C96}" dt="2024-09-12T18:21:29.723" v="1" actId="27636"/>
          <ac:spMkLst>
            <pc:docMk/>
            <pc:sldMk cId="1896276848" sldId="263"/>
            <ac:spMk id="4" creationId="{00000000-0000-0000-0000-000000000000}"/>
          </ac:spMkLst>
        </pc:spChg>
      </pc:sldChg>
      <pc:sldChg chg="del">
        <pc:chgData name="Adachi, Izumi" userId="ce0a7d3f-4d50-4130-9a6f-7007797df1c2" providerId="ADAL" clId="{0DC709F6-0C6A-4AE8-BCCD-18B7F6372C96}" dt="2024-09-12T18:24:05.638" v="126" actId="47"/>
        <pc:sldMkLst>
          <pc:docMk/>
          <pc:sldMk cId="1756365192" sldId="267"/>
        </pc:sldMkLst>
      </pc:sldChg>
      <pc:sldChg chg="del">
        <pc:chgData name="Adachi, Izumi" userId="ce0a7d3f-4d50-4130-9a6f-7007797df1c2" providerId="ADAL" clId="{0DC709F6-0C6A-4AE8-BCCD-18B7F6372C96}" dt="2024-09-12T18:28:33.563" v="282" actId="47"/>
        <pc:sldMkLst>
          <pc:docMk/>
          <pc:sldMk cId="1687134196" sldId="268"/>
        </pc:sldMkLst>
      </pc:sldChg>
      <pc:sldChg chg="del">
        <pc:chgData name="Adachi, Izumi" userId="ce0a7d3f-4d50-4130-9a6f-7007797df1c2" providerId="ADAL" clId="{0DC709F6-0C6A-4AE8-BCCD-18B7F6372C96}" dt="2024-09-12T18:22:46.325" v="35" actId="47"/>
        <pc:sldMkLst>
          <pc:docMk/>
          <pc:sldMk cId="2944959638" sldId="269"/>
        </pc:sldMkLst>
      </pc:sldChg>
      <pc:sldChg chg="del">
        <pc:chgData name="Adachi, Izumi" userId="ce0a7d3f-4d50-4130-9a6f-7007797df1c2" providerId="ADAL" clId="{0DC709F6-0C6A-4AE8-BCCD-18B7F6372C96}" dt="2024-09-12T18:28:37.613" v="284" actId="47"/>
        <pc:sldMkLst>
          <pc:docMk/>
          <pc:sldMk cId="3452323646" sldId="270"/>
        </pc:sldMkLst>
      </pc:sldChg>
      <pc:sldChg chg="del">
        <pc:chgData name="Adachi, Izumi" userId="ce0a7d3f-4d50-4130-9a6f-7007797df1c2" providerId="ADAL" clId="{0DC709F6-0C6A-4AE8-BCCD-18B7F6372C96}" dt="2024-09-12T18:28:37.098" v="283" actId="47"/>
        <pc:sldMkLst>
          <pc:docMk/>
          <pc:sldMk cId="1512627991" sldId="273"/>
        </pc:sldMkLst>
      </pc:sldChg>
      <pc:sldChg chg="del ord">
        <pc:chgData name="Adachi, Izumi" userId="ce0a7d3f-4d50-4130-9a6f-7007797df1c2" providerId="ADAL" clId="{0DC709F6-0C6A-4AE8-BCCD-18B7F6372C96}" dt="2024-09-12T18:22:45.413" v="34" actId="47"/>
        <pc:sldMkLst>
          <pc:docMk/>
          <pc:sldMk cId="722522097" sldId="274"/>
        </pc:sldMkLst>
      </pc:sldChg>
      <pc:sldChg chg="modSp mod modAnim">
        <pc:chgData name="Adachi, Izumi" userId="ce0a7d3f-4d50-4130-9a6f-7007797df1c2" providerId="ADAL" clId="{0DC709F6-0C6A-4AE8-BCCD-18B7F6372C96}" dt="2024-09-12T18:22:38.396" v="33" actId="27636"/>
        <pc:sldMkLst>
          <pc:docMk/>
          <pc:sldMk cId="1602988967" sldId="275"/>
        </pc:sldMkLst>
        <pc:spChg chg="mod">
          <ac:chgData name="Adachi, Izumi" userId="ce0a7d3f-4d50-4130-9a6f-7007797df1c2" providerId="ADAL" clId="{0DC709F6-0C6A-4AE8-BCCD-18B7F6372C96}" dt="2024-09-12T18:22:38.396" v="33" actId="27636"/>
          <ac:spMkLst>
            <pc:docMk/>
            <pc:sldMk cId="1602988967" sldId="275"/>
            <ac:spMk id="4" creationId="{00000000-0000-0000-0000-000000000000}"/>
          </ac:spMkLst>
        </pc:spChg>
      </pc:sldChg>
      <pc:sldChg chg="modSp mod ord">
        <pc:chgData name="Adachi, Izumi" userId="ce0a7d3f-4d50-4130-9a6f-7007797df1c2" providerId="ADAL" clId="{0DC709F6-0C6A-4AE8-BCCD-18B7F6372C96}" dt="2024-09-12T18:28:16.187" v="281"/>
        <pc:sldMkLst>
          <pc:docMk/>
          <pc:sldMk cId="2038794152" sldId="276"/>
        </pc:sldMkLst>
        <pc:spChg chg="mod">
          <ac:chgData name="Adachi, Izumi" userId="ce0a7d3f-4d50-4130-9a6f-7007797df1c2" providerId="ADAL" clId="{0DC709F6-0C6A-4AE8-BCCD-18B7F6372C96}" dt="2024-09-12T18:28:05.457" v="255" actId="14100"/>
          <ac:spMkLst>
            <pc:docMk/>
            <pc:sldMk cId="2038794152" sldId="276"/>
            <ac:spMk id="2" creationId="{2CF8E8AD-A714-4CD0-86DF-780795D5D29F}"/>
          </ac:spMkLst>
        </pc:spChg>
        <pc:spChg chg="mod">
          <ac:chgData name="Adachi, Izumi" userId="ce0a7d3f-4d50-4130-9a6f-7007797df1c2" providerId="ADAL" clId="{0DC709F6-0C6A-4AE8-BCCD-18B7F6372C96}" dt="2024-09-12T18:28:16.187" v="281"/>
          <ac:spMkLst>
            <pc:docMk/>
            <pc:sldMk cId="2038794152" sldId="276"/>
            <ac:spMk id="3" creationId="{B1F45D6E-D9BF-4F04-BAA2-74E938CDE672}"/>
          </ac:spMkLst>
        </pc:spChg>
      </pc:sldChg>
      <pc:sldChg chg="del">
        <pc:chgData name="Adachi, Izumi" userId="ce0a7d3f-4d50-4130-9a6f-7007797df1c2" providerId="ADAL" clId="{0DC709F6-0C6A-4AE8-BCCD-18B7F6372C96}" dt="2024-09-12T18:28:38.446" v="285" actId="47"/>
        <pc:sldMkLst>
          <pc:docMk/>
          <pc:sldMk cId="3626880623" sldId="277"/>
        </pc:sldMkLst>
      </pc:sldChg>
      <pc:sldChg chg="del">
        <pc:chgData name="Adachi, Izumi" userId="ce0a7d3f-4d50-4130-9a6f-7007797df1c2" providerId="ADAL" clId="{0DC709F6-0C6A-4AE8-BCCD-18B7F6372C96}" dt="2024-09-12T18:28:39.498" v="286" actId="47"/>
        <pc:sldMkLst>
          <pc:docMk/>
          <pc:sldMk cId="764407461" sldId="278"/>
        </pc:sldMkLst>
      </pc:sldChg>
      <pc:sldChg chg="modSp mod ord">
        <pc:chgData name="Adachi, Izumi" userId="ce0a7d3f-4d50-4130-9a6f-7007797df1c2" providerId="ADAL" clId="{0DC709F6-0C6A-4AE8-BCCD-18B7F6372C96}" dt="2024-09-12T18:29:06.812" v="333"/>
        <pc:sldMkLst>
          <pc:docMk/>
          <pc:sldMk cId="3511210792" sldId="280"/>
        </pc:sldMkLst>
        <pc:spChg chg="mod">
          <ac:chgData name="Adachi, Izumi" userId="ce0a7d3f-4d50-4130-9a6f-7007797df1c2" providerId="ADAL" clId="{0DC709F6-0C6A-4AE8-BCCD-18B7F6372C96}" dt="2024-09-12T18:23:21.163" v="86" actId="20577"/>
          <ac:spMkLst>
            <pc:docMk/>
            <pc:sldMk cId="3511210792" sldId="280"/>
            <ac:spMk id="2" creationId="{3248C67A-E3D1-3259-84A5-98938AD5794F}"/>
          </ac:spMkLst>
        </pc:spChg>
        <pc:spChg chg="mod">
          <ac:chgData name="Adachi, Izumi" userId="ce0a7d3f-4d50-4130-9a6f-7007797df1c2" providerId="ADAL" clId="{0DC709F6-0C6A-4AE8-BCCD-18B7F6372C96}" dt="2024-09-12T18:29:06.812" v="333"/>
          <ac:spMkLst>
            <pc:docMk/>
            <pc:sldMk cId="3511210792" sldId="280"/>
            <ac:spMk id="3" creationId="{B13499A2-F8F8-A029-D087-C0B5AB5EAC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92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6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8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8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6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2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2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1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0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46098-98D4-4797-9B4D-938FD09F1218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20F58-40F8-4AB2-9056-F6261853A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5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1950"/>
            <a:ext cx="10142537" cy="6272529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altLang="ja-JP" sz="3200" dirty="0"/>
              <a:t>Double</a:t>
            </a:r>
            <a:r>
              <a:rPr lang="ja-JP" altLang="en-US" sz="3200" dirty="0"/>
              <a:t> </a:t>
            </a:r>
            <a:r>
              <a:rPr lang="en-US" altLang="ja-JP" sz="3200" dirty="0"/>
              <a:t>Consonants</a:t>
            </a:r>
            <a:r>
              <a:rPr lang="ja-JP" altLang="en-US" sz="3200" dirty="0"/>
              <a:t>　　</a:t>
            </a:r>
            <a:r>
              <a:rPr lang="en-US" altLang="ja-JP" sz="3200" dirty="0"/>
              <a:t>Hokkaido</a:t>
            </a:r>
            <a:r>
              <a:rPr lang="ja-JP" altLang="en-US" sz="3200" dirty="0"/>
              <a:t>　ほっかいどう</a:t>
            </a:r>
            <a:endParaRPr lang="en-US" altLang="ja-JP" sz="3200" dirty="0"/>
          </a:p>
          <a:p>
            <a:r>
              <a:rPr lang="en-US" altLang="ja-JP" sz="3200" dirty="0"/>
              <a:t>Small</a:t>
            </a:r>
            <a:r>
              <a:rPr lang="ja-JP" altLang="en-US" sz="3200" dirty="0"/>
              <a:t> </a:t>
            </a:r>
            <a:r>
              <a:rPr lang="en-US" altLang="ja-JP" sz="3200" dirty="0"/>
              <a:t>letter </a:t>
            </a:r>
            <a:r>
              <a:rPr lang="ja-JP" altLang="en-US" sz="3200" dirty="0"/>
              <a:t>“っ”</a:t>
            </a:r>
            <a:r>
              <a:rPr lang="en-US" altLang="ja-JP" sz="3200" dirty="0"/>
              <a:t>: double consonants such as kk and pp.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 err="1"/>
              <a:t>Shusshin</a:t>
            </a:r>
            <a:r>
              <a:rPr lang="en-US" sz="3200" dirty="0"/>
              <a:t>   </a:t>
            </a:r>
          </a:p>
          <a:p>
            <a:r>
              <a:rPr lang="ja-JP" altLang="en-US" sz="3200" dirty="0"/>
              <a:t>しゅっしん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en-US" altLang="ja-JP" sz="3200" dirty="0" err="1">
                <a:ea typeface="ＭＳ Ｐゴシック"/>
              </a:rPr>
              <a:t>Hokkaidoo</a:t>
            </a:r>
            <a:r>
              <a:rPr lang="ja-JP" altLang="en-US" sz="3200" dirty="0">
                <a:ea typeface="ＭＳ Ｐゴシック"/>
              </a:rPr>
              <a:t>　</a:t>
            </a:r>
            <a:endParaRPr lang="en-US" altLang="ja-JP" sz="3200" dirty="0">
              <a:ea typeface="ＭＳ Ｐゴシック"/>
            </a:endParaRPr>
          </a:p>
          <a:p>
            <a:r>
              <a:rPr lang="ja-JP" altLang="en-US" sz="3200" dirty="0"/>
              <a:t>ほっかいどう　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en-US" altLang="ja-JP" sz="3200" dirty="0"/>
              <a:t>Sapporo</a:t>
            </a:r>
          </a:p>
          <a:p>
            <a:r>
              <a:rPr lang="ja-JP" altLang="en-US" sz="3200" dirty="0"/>
              <a:t>さっぽろ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en-US" altLang="ja-JP" sz="3200" dirty="0"/>
              <a:t>Not </a:t>
            </a:r>
            <a:r>
              <a:rPr lang="ja-JP" altLang="en-US" sz="3200" dirty="0"/>
              <a:t>さぽろ　</a:t>
            </a:r>
            <a:r>
              <a:rPr lang="en-US" altLang="ja-JP" sz="3200" dirty="0" err="1"/>
              <a:t>Saporo</a:t>
            </a:r>
            <a:r>
              <a:rPr lang="ja-JP" altLang="en-US" sz="3200" dirty="0"/>
              <a:t>　</a:t>
            </a:r>
            <a:endParaRPr lang="en-US" sz="3200" dirty="0"/>
          </a:p>
          <a:p>
            <a:r>
              <a:rPr lang="en-US" sz="3200" dirty="0"/>
              <a:t>Not</a:t>
            </a:r>
            <a:r>
              <a:rPr lang="ja-JP" altLang="en-US" sz="3200" dirty="0"/>
              <a:t>さ</a:t>
            </a:r>
            <a:r>
              <a:rPr lang="ja-JP" altLang="en-US" sz="3200" u="sng" dirty="0"/>
              <a:t>つ</a:t>
            </a:r>
            <a:r>
              <a:rPr lang="ja-JP" altLang="en-US" sz="3200" dirty="0"/>
              <a:t>ぽろ　　</a:t>
            </a:r>
            <a:endParaRPr lang="en-US" sz="3200" dirty="0"/>
          </a:p>
          <a:p>
            <a:r>
              <a:rPr lang="en-US" sz="3200" dirty="0"/>
              <a:t>It should be a small letter!</a:t>
            </a:r>
          </a:p>
          <a:p>
            <a:r>
              <a:rPr lang="ja-JP" altLang="en-US" sz="3200" dirty="0"/>
              <a:t>　　　　</a:t>
            </a:r>
            <a:endParaRPr lang="en-US" sz="3200" dirty="0"/>
          </a:p>
          <a:p>
            <a:endParaRPr lang="en-US" altLang="ja-JP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298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8C67A-E3D1-3259-84A5-98938AD5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3435"/>
          </a:xfrm>
        </p:spPr>
        <p:txBody>
          <a:bodyPr/>
          <a:lstStyle/>
          <a:p>
            <a:r>
              <a:rPr lang="en-US" altLang="ja-JP" dirty="0"/>
              <a:t>Double</a:t>
            </a:r>
            <a:r>
              <a:rPr lang="ja-JP" altLang="en-US" dirty="0"/>
              <a:t> </a:t>
            </a:r>
            <a:r>
              <a:rPr lang="en-US" altLang="ja-JP" dirty="0"/>
              <a:t>consonant</a:t>
            </a:r>
            <a:r>
              <a:rPr lang="ja-JP" altLang="en-US" dirty="0"/>
              <a:t> </a:t>
            </a:r>
            <a:r>
              <a:rPr lang="en-US" altLang="ja-JP" dirty="0"/>
              <a:t>(small</a:t>
            </a:r>
            <a:r>
              <a:rPr lang="ja-JP" altLang="en-US" dirty="0"/>
              <a:t>っ</a:t>
            </a:r>
            <a:r>
              <a:rPr lang="en-US" altLang="ja-JP" dirty="0"/>
              <a:t>) example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499A2-F8F8-A029-D087-C0B5AB5EA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640"/>
            <a:ext cx="10515600" cy="4866323"/>
          </a:xfrm>
        </p:spPr>
        <p:txBody>
          <a:bodyPr/>
          <a:lstStyle/>
          <a:p>
            <a:r>
              <a:rPr lang="en-US" altLang="ja-JP" dirty="0" err="1"/>
              <a:t>Tamagocchi</a:t>
            </a:r>
            <a:r>
              <a:rPr lang="ja-JP" altLang="en-US" dirty="0"/>
              <a:t>　たまごっち</a:t>
            </a:r>
            <a:endParaRPr lang="en-US" altLang="ja-JP" dirty="0"/>
          </a:p>
          <a:p>
            <a:r>
              <a:rPr lang="en-US" altLang="ja-JP" dirty="0" err="1"/>
              <a:t>Rirakkuma</a:t>
            </a:r>
            <a:r>
              <a:rPr lang="ja-JP" altLang="en-US" dirty="0"/>
              <a:t>　りらっくま</a:t>
            </a:r>
            <a:endParaRPr lang="en-US" altLang="ja-JP" dirty="0"/>
          </a:p>
          <a:p>
            <a:r>
              <a:rPr lang="en-US" altLang="ja-JP" dirty="0"/>
              <a:t>Kappa</a:t>
            </a:r>
            <a:r>
              <a:rPr lang="ja-JP" altLang="en-US" dirty="0"/>
              <a:t>　かっぱ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210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Long vowels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6286"/>
            <a:ext cx="10515600" cy="4870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When the same vowel is placed one right after the other, the pronunciation of the vowel becomes about twice as the single vowel.</a:t>
            </a:r>
          </a:p>
        </p:txBody>
      </p:sp>
    </p:spTree>
    <p:extLst>
      <p:ext uri="{BB962C8B-B14F-4D97-AF65-F5344CB8AC3E}">
        <p14:creationId xmlns:p14="http://schemas.microsoft.com/office/powerpoint/2010/main" val="89770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3338" y="4666542"/>
            <a:ext cx="3932237" cy="1600200"/>
          </a:xfrm>
        </p:spPr>
        <p:txBody>
          <a:bodyPr/>
          <a:lstStyle/>
          <a:p>
            <a:r>
              <a:rPr lang="en-US" dirty="0" err="1"/>
              <a:t>Ojiisan</a:t>
            </a:r>
            <a:br>
              <a:rPr lang="en-US" dirty="0"/>
            </a:br>
            <a:r>
              <a:rPr lang="ja-JP" altLang="en-US" dirty="0"/>
              <a:t>おじいさん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8285" y="5152767"/>
            <a:ext cx="3773740" cy="1161536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sz="3600" dirty="0" err="1"/>
              <a:t>ojisan</a:t>
            </a:r>
            <a:endParaRPr lang="en-US" sz="3600" dirty="0"/>
          </a:p>
          <a:p>
            <a:r>
              <a:rPr lang="ja-JP" altLang="en-US" sz="3600" dirty="0"/>
              <a:t>おじさん</a:t>
            </a:r>
            <a:endParaRPr lang="en-US" sz="3600" dirty="0"/>
          </a:p>
        </p:txBody>
      </p:sp>
      <p:pic>
        <p:nvPicPr>
          <p:cNvPr id="1030" name="Picture 6" descr="おじいさんのイラスト「おじいさんと猫」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478" y="679622"/>
            <a:ext cx="4641550" cy="44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2.bp.blogspot.com/-mB_TTP99g1Q/USX764eJO_I/AAAAAAAANjo/O5zKJO1hHgQ/s1600/face_ojis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505" y="304092"/>
            <a:ext cx="354330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27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2044" y="5337088"/>
            <a:ext cx="5360988" cy="964858"/>
          </a:xfrm>
        </p:spPr>
        <p:txBody>
          <a:bodyPr>
            <a:normAutofit fontScale="90000"/>
          </a:bodyPr>
          <a:lstStyle/>
          <a:p>
            <a:r>
              <a:rPr lang="en-US" altLang="ja-JP" dirty="0" err="1"/>
              <a:t>Obaasan</a:t>
            </a:r>
            <a:br>
              <a:rPr lang="en-US" altLang="ja-JP" dirty="0"/>
            </a:br>
            <a:r>
              <a:rPr lang="ja-JP" altLang="en-US" dirty="0"/>
              <a:t>おばあさん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388" y="5321299"/>
            <a:ext cx="4710112" cy="1091857"/>
          </a:xfrm>
        </p:spPr>
        <p:txBody>
          <a:bodyPr>
            <a:noAutofit/>
          </a:bodyPr>
          <a:lstStyle/>
          <a:p>
            <a:r>
              <a:rPr lang="en-US" altLang="ja-JP" sz="3200" dirty="0" err="1"/>
              <a:t>Obasan</a:t>
            </a:r>
            <a:endParaRPr lang="en-US" altLang="ja-JP" sz="3200" dirty="0"/>
          </a:p>
          <a:p>
            <a:r>
              <a:rPr lang="ja-JP" altLang="en-US" sz="3200" dirty="0"/>
              <a:t>おばさん</a:t>
            </a:r>
            <a:endParaRPr lang="en-US" sz="3200" dirty="0"/>
          </a:p>
        </p:txBody>
      </p:sp>
      <p:pic>
        <p:nvPicPr>
          <p:cNvPr id="2050" name="Picture 2" descr="http://3.bp.blogspot.com/-azECqRmSwdY/USX73gcRyHI/AAAAAAAANik/hdU07i-slNM/s1600/face_obas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488950"/>
            <a:ext cx="3963987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2.bp.blogspot.com/-CnH8X-cMVcI/USXqppFwsfI/AAAAAAAANdM/FPgn0ABWa2o/s1600/obaasan_ca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595" y="617838"/>
            <a:ext cx="4732637" cy="453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55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376852" cy="975360"/>
          </a:xfrm>
        </p:spPr>
        <p:txBody>
          <a:bodyPr/>
          <a:lstStyle/>
          <a:p>
            <a:r>
              <a:rPr lang="en-US" altLang="ja-JP" dirty="0"/>
              <a:t>Other</a:t>
            </a:r>
            <a:r>
              <a:rPr lang="ja-JP" altLang="en-US" dirty="0"/>
              <a:t> </a:t>
            </a:r>
            <a:r>
              <a:rPr lang="en-US" altLang="ja-JP" dirty="0"/>
              <a:t>examples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long</a:t>
            </a:r>
            <a:r>
              <a:rPr lang="ja-JP" altLang="en-US" dirty="0"/>
              <a:t> </a:t>
            </a:r>
            <a:r>
              <a:rPr lang="en-US" altLang="ja-JP" dirty="0"/>
              <a:t>vowels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9688169" cy="3935627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4000" dirty="0"/>
          </a:p>
          <a:p>
            <a:endParaRPr lang="en-US" sz="4000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40BFF3-ED45-2E5D-BFC6-089BE7131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788" y="1625600"/>
            <a:ext cx="10515600" cy="4235450"/>
          </a:xfrm>
        </p:spPr>
        <p:txBody>
          <a:bodyPr/>
          <a:lstStyle/>
          <a:p>
            <a:r>
              <a:rPr lang="en-US" altLang="ja-JP" dirty="0" err="1"/>
              <a:t>Gokuu</a:t>
            </a:r>
            <a:r>
              <a:rPr lang="ja-JP" altLang="en-US" dirty="0"/>
              <a:t> ごくう</a:t>
            </a:r>
            <a:endParaRPr lang="en-US" altLang="ja-JP" dirty="0"/>
          </a:p>
          <a:p>
            <a:r>
              <a:rPr lang="en-US" altLang="ja-JP" dirty="0" err="1"/>
              <a:t>Pikachuu</a:t>
            </a:r>
            <a:r>
              <a:rPr lang="ja-JP" altLang="en-US" dirty="0"/>
              <a:t>  ぴかちゅう</a:t>
            </a:r>
            <a:endParaRPr lang="en-US" altLang="ja-JP" dirty="0"/>
          </a:p>
          <a:p>
            <a:r>
              <a:rPr lang="en-US" altLang="ja-JP" dirty="0" err="1"/>
              <a:t>Suudoku</a:t>
            </a:r>
            <a:r>
              <a:rPr lang="ja-JP" altLang="en-US" dirty="0"/>
              <a:t>　すうどく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203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449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6756"/>
            <a:ext cx="10515600" cy="5721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Teacher</a:t>
            </a:r>
          </a:p>
          <a:p>
            <a:pPr marL="0" indent="0">
              <a:buNone/>
            </a:pPr>
            <a:r>
              <a:rPr lang="en-US" altLang="ja-JP" dirty="0" err="1"/>
              <a:t>Sensee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せんせえ？　</a:t>
            </a:r>
            <a:r>
              <a:rPr lang="en-US" altLang="ja-JP" dirty="0"/>
              <a:t>No!!!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→</a:t>
            </a:r>
            <a:r>
              <a:rPr lang="en-US" altLang="ja-JP" dirty="0"/>
              <a:t>sensei</a:t>
            </a:r>
            <a:r>
              <a:rPr lang="ja-JP" altLang="en-US" dirty="0"/>
              <a:t>　せんせい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Student</a:t>
            </a:r>
          </a:p>
          <a:p>
            <a:pPr marL="0" indent="0">
              <a:buNone/>
            </a:pPr>
            <a:r>
              <a:rPr lang="en-US" altLang="ja-JP" dirty="0" err="1"/>
              <a:t>Gakusee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→</a:t>
            </a:r>
            <a:r>
              <a:rPr lang="en-US" altLang="ja-JP" dirty="0" err="1"/>
              <a:t>gakusei</a:t>
            </a:r>
            <a:r>
              <a:rPr lang="ja-JP" altLang="en-US" dirty="0"/>
              <a:t>　がくせい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dirty="0" err="1"/>
              <a:t>e+</a:t>
            </a:r>
            <a:r>
              <a:rPr lang="en-US" altLang="ja-JP" dirty="0" err="1"/>
              <a:t>i</a:t>
            </a:r>
            <a:r>
              <a:rPr lang="en-US" dirty="0"/>
              <a:t>    </a:t>
            </a:r>
            <a:r>
              <a:rPr lang="ja-JP" altLang="en-US" dirty="0"/>
              <a:t>→</a:t>
            </a:r>
            <a:r>
              <a:rPr lang="en-US" dirty="0"/>
              <a:t>    </a:t>
            </a:r>
            <a:r>
              <a:rPr lang="ja-JP" altLang="en-US" dirty="0"/>
              <a:t>　</a:t>
            </a:r>
            <a:r>
              <a:rPr lang="en-US" dirty="0" err="1"/>
              <a:t>ee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　え＋い　　　ええ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15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271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53762"/>
            <a:ext cx="10515600" cy="5647038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Tokyo</a:t>
            </a:r>
          </a:p>
          <a:p>
            <a:pPr marL="0" indent="0">
              <a:buNone/>
            </a:pPr>
            <a:r>
              <a:rPr lang="ja-JP" altLang="en-US" dirty="0"/>
              <a:t>→</a:t>
            </a:r>
            <a:r>
              <a:rPr lang="en-US" altLang="ja-JP" dirty="0" err="1"/>
              <a:t>tookyoo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とおきょお？　</a:t>
            </a:r>
            <a:r>
              <a:rPr lang="en-US" altLang="ja-JP" dirty="0"/>
              <a:t>No!!!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 err="1"/>
              <a:t>toukyou</a:t>
            </a:r>
            <a:r>
              <a:rPr lang="ja-JP" altLang="en-US" dirty="0"/>
              <a:t>　とうきょう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kendo</a:t>
            </a:r>
          </a:p>
          <a:p>
            <a:pPr marL="0" indent="0">
              <a:buNone/>
            </a:pPr>
            <a:r>
              <a:rPr lang="ja-JP" altLang="en-US" dirty="0"/>
              <a:t>→</a:t>
            </a:r>
            <a:r>
              <a:rPr lang="en-US" altLang="ja-JP" dirty="0" err="1"/>
              <a:t>kendoo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 err="1"/>
              <a:t>kendou</a:t>
            </a:r>
            <a:r>
              <a:rPr lang="ja-JP" altLang="en-US" dirty="0"/>
              <a:t>　けんどう　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dirty="0" err="1"/>
              <a:t>o+u</a:t>
            </a:r>
            <a:r>
              <a:rPr lang="en-US" dirty="0"/>
              <a:t>   </a:t>
            </a:r>
            <a:r>
              <a:rPr lang="ja-JP" altLang="en-US" dirty="0"/>
              <a:t>→</a:t>
            </a:r>
            <a:r>
              <a:rPr lang="en-US" dirty="0"/>
              <a:t>    </a:t>
            </a:r>
            <a:r>
              <a:rPr lang="en-US" dirty="0" err="1"/>
              <a:t>oo</a:t>
            </a:r>
            <a:endParaRPr lang="en-US" dirty="0"/>
          </a:p>
          <a:p>
            <a:pPr marL="0" indent="0">
              <a:buNone/>
            </a:pPr>
            <a:r>
              <a:rPr lang="ja-JP" altLang="en-US" dirty="0"/>
              <a:t>おう　　　おお　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23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8E8AD-A714-4CD0-86DF-780795D5D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5835"/>
          </a:xfrm>
        </p:spPr>
        <p:txBody>
          <a:bodyPr/>
          <a:lstStyle/>
          <a:p>
            <a:r>
              <a:rPr lang="en-US" altLang="ja-JP" dirty="0"/>
              <a:t>Other</a:t>
            </a:r>
            <a:r>
              <a:rPr lang="ja-JP" altLang="en-US" dirty="0"/>
              <a:t> </a:t>
            </a:r>
            <a:r>
              <a:rPr lang="en-US" altLang="ja-JP" dirty="0"/>
              <a:t>example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45D6E-D9BF-4F04-BAA2-74E938CDE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960"/>
            <a:ext cx="10515600" cy="4846003"/>
          </a:xfrm>
        </p:spPr>
        <p:txBody>
          <a:bodyPr/>
          <a:lstStyle/>
          <a:p>
            <a:r>
              <a:rPr lang="en-US" altLang="ja-JP" dirty="0" err="1"/>
              <a:t>Nintendoo</a:t>
            </a:r>
            <a:r>
              <a:rPr lang="ja-JP" altLang="en-US" dirty="0"/>
              <a:t>　にんてんどう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794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236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ＭＳ Ｐゴシック</vt:lpstr>
      <vt:lpstr>Calibri Light</vt:lpstr>
      <vt:lpstr>Office Theme</vt:lpstr>
      <vt:lpstr>PowerPoint Presentation</vt:lpstr>
      <vt:lpstr>Double consonant (smallっ) example</vt:lpstr>
      <vt:lpstr>Long vowels</vt:lpstr>
      <vt:lpstr>Ojiisan おじいさん</vt:lpstr>
      <vt:lpstr>Obaasan おばあさん</vt:lpstr>
      <vt:lpstr>Other examples of long vowels</vt:lpstr>
      <vt:lpstr>PowerPoint Presentation</vt:lpstr>
      <vt:lpstr>PowerPoint Presentation</vt:lpstr>
      <vt:lpstr>Other example</vt:lpstr>
    </vt:vector>
  </TitlesOfParts>
  <Company>University of Saskatchewan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Krasznai, Izumi</dc:creator>
  <cp:lastModifiedBy>Adachi, Izumi</cp:lastModifiedBy>
  <cp:revision>39</cp:revision>
  <dcterms:created xsi:type="dcterms:W3CDTF">2015-09-08T23:36:57Z</dcterms:created>
  <dcterms:modified xsi:type="dcterms:W3CDTF">2024-09-12T18:29:12Z</dcterms:modified>
</cp:coreProperties>
</file>